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E9CB"/>
          </a:solidFill>
        </a:fill>
      </a:tcStyle>
    </a:wholeTbl>
    <a:band2H>
      <a:tcTxStyle b="def" i="def"/>
      <a:tcStyle>
        <a:tcBdr/>
        <a:fill>
          <a:solidFill>
            <a:srgbClr val="EEF4E7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5E6CB"/>
          </a:solidFill>
        </a:fill>
      </a:tcStyle>
    </a:wholeTbl>
    <a:band2H>
      <a:tcTxStyle b="def" i="def"/>
      <a:tcStyle>
        <a:tcBdr/>
        <a:fill>
          <a:solidFill>
            <a:srgbClr val="FAF3E7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D8D0"/>
          </a:solidFill>
        </a:fill>
      </a:tcStyle>
    </a:wholeTbl>
    <a:band2H>
      <a:tcTxStyle b="def" i="def"/>
      <a:tcStyle>
        <a:tcBdr/>
        <a:fill>
          <a:solidFill>
            <a:srgbClr val="EEEDE9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4" name="Shape 20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Helvetica"/>
      </a:defRPr>
    </a:lvl1pPr>
    <a:lvl2pPr indent="228600" latinLnBrk="0">
      <a:defRPr sz="1200">
        <a:latin typeface="+mn-lt"/>
        <a:ea typeface="+mn-ea"/>
        <a:cs typeface="+mn-cs"/>
        <a:sym typeface="Helvetica"/>
      </a:defRPr>
    </a:lvl2pPr>
    <a:lvl3pPr indent="457200" latinLnBrk="0">
      <a:defRPr sz="1200">
        <a:latin typeface="+mn-lt"/>
        <a:ea typeface="+mn-ea"/>
        <a:cs typeface="+mn-cs"/>
        <a:sym typeface="Helvetica"/>
      </a:defRPr>
    </a:lvl3pPr>
    <a:lvl4pPr indent="685800" latinLnBrk="0">
      <a:defRPr sz="1200">
        <a:latin typeface="+mn-lt"/>
        <a:ea typeface="+mn-ea"/>
        <a:cs typeface="+mn-cs"/>
        <a:sym typeface="Helvetica"/>
      </a:defRPr>
    </a:lvl4pPr>
    <a:lvl5pPr indent="914400" latinLnBrk="0">
      <a:defRPr sz="1200">
        <a:latin typeface="+mn-lt"/>
        <a:ea typeface="+mn-ea"/>
        <a:cs typeface="+mn-cs"/>
        <a:sym typeface="Helvetica"/>
      </a:defRPr>
    </a:lvl5pPr>
    <a:lvl6pPr indent="1143000" latinLnBrk="0">
      <a:defRPr sz="1200">
        <a:latin typeface="+mn-lt"/>
        <a:ea typeface="+mn-ea"/>
        <a:cs typeface="+mn-cs"/>
        <a:sym typeface="Helvetica"/>
      </a:defRPr>
    </a:lvl6pPr>
    <a:lvl7pPr indent="1371600" latinLnBrk="0">
      <a:defRPr sz="1200">
        <a:latin typeface="+mn-lt"/>
        <a:ea typeface="+mn-ea"/>
        <a:cs typeface="+mn-cs"/>
        <a:sym typeface="Helvetica"/>
      </a:defRPr>
    </a:lvl7pPr>
    <a:lvl8pPr indent="1600200" latinLnBrk="0">
      <a:defRPr sz="1200">
        <a:latin typeface="+mn-lt"/>
        <a:ea typeface="+mn-ea"/>
        <a:cs typeface="+mn-cs"/>
        <a:sym typeface="Helvetica"/>
      </a:defRPr>
    </a:lvl8pPr>
    <a:lvl9pPr indent="1828800" latinLnBrk="0">
      <a:defRPr sz="1200">
        <a:latin typeface="+mn-lt"/>
        <a:ea typeface="+mn-ea"/>
        <a:cs typeface="+mn-cs"/>
        <a:sym typeface="Helvetica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1" name="Shape 21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Hello, my name is David Simpson with .com Solutions Inc. I have been a FileMaker developer since 1986 (39 years).</a:t>
            </a:r>
          </a:p>
          <a:p>
            <a:pPr/>
            <a:r>
              <a:t>These are called private data types or clipboard data “flavors” in the OS documentation.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4" name="Shape 22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700"/>
            </a:pPr>
            <a:r>
              <a:t>Here is a script I have pasted into the tool from Anthropic by clicking the Paste button while having the FM Data Type menu set = Script.</a:t>
            </a:r>
          </a:p>
          <a:p>
            <a:pPr>
              <a:defRPr sz="1700"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0" name="Shape 23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700"/>
            </a:lvl1pPr>
          </a:lstStyle>
          <a:p>
            <a:pPr/>
            <a:r>
              <a:t>One of the useful tasks you can perform with this tool is pasting LLM generated scripts directly into the Script Workspace.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6"/>
          <p:cNvGrpSpPr/>
          <p:nvPr/>
        </p:nvGrpSpPr>
        <p:grpSpPr>
          <a:xfrm>
            <a:off x="-1" y="-8467"/>
            <a:ext cx="12192001" cy="6866468"/>
            <a:chOff x="0" y="0"/>
            <a:chExt cx="12192000" cy="6866467"/>
          </a:xfrm>
        </p:grpSpPr>
        <p:sp>
          <p:nvSpPr>
            <p:cNvPr id="23" name="Straight Connector 31"/>
            <p:cNvSpPr/>
            <p:nvPr/>
          </p:nvSpPr>
          <p:spPr>
            <a:xfrm>
              <a:off x="9371012" y="8466"/>
              <a:ext cx="1219201" cy="6858002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4" name="Straight Connector 20"/>
            <p:cNvSpPr/>
            <p:nvPr/>
          </p:nvSpPr>
          <p:spPr>
            <a:xfrm flipH="1">
              <a:off x="7425266" y="3689880"/>
              <a:ext cx="4763559" cy="3176587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" name="Rectangle 23"/>
            <p:cNvSpPr/>
            <p:nvPr/>
          </p:nvSpPr>
          <p:spPr>
            <a:xfrm>
              <a:off x="9181476" y="0"/>
              <a:ext cx="3007349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1" y="0"/>
              <a:ext cx="2588559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56466"/>
              <a:ext cx="3259667" cy="381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0"/>
              <a:ext cx="2854326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0"/>
              <a:ext cx="1290095" cy="686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8" y="0"/>
              <a:ext cx="1249826" cy="686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98333"/>
              <a:ext cx="1817160" cy="326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32" name="Isosceles Triangle 18"/>
            <p:cNvSpPr/>
            <p:nvPr/>
          </p:nvSpPr>
          <p:spPr>
            <a:xfrm rot="10800000">
              <a:off x="-1" y="8466"/>
              <a:ext cx="842597" cy="5666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34" name="Title Text"/>
          <p:cNvSpPr txBox="1"/>
          <p:nvPr>
            <p:ph type="title"/>
          </p:nvPr>
        </p:nvSpPr>
        <p:spPr>
          <a:xfrm>
            <a:off x="1507067" y="2404534"/>
            <a:ext cx="7766937" cy="1646303"/>
          </a:xfrm>
          <a:prstGeom prst="rect">
            <a:avLst/>
          </a:prstGeom>
        </p:spPr>
        <p:txBody>
          <a:bodyPr anchor="b"/>
          <a:lstStyle>
            <a:lvl1pPr algn="r">
              <a:defRPr sz="5400"/>
            </a:lvl1pPr>
          </a:lstStyle>
          <a:p>
            <a:pPr/>
            <a:r>
              <a:t>Title Text</a:t>
            </a:r>
          </a:p>
        </p:txBody>
      </p:sp>
      <p:sp>
        <p:nvSpPr>
          <p:cNvPr id="35" name="Body Level One…"/>
          <p:cNvSpPr txBox="1"/>
          <p:nvPr>
            <p:ph type="body" sz="quarter" idx="1"/>
          </p:nvPr>
        </p:nvSpPr>
        <p:spPr>
          <a:xfrm>
            <a:off x="1507067" y="4050832"/>
            <a:ext cx="7766937" cy="1096901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None/>
              <a:defRPr>
                <a:solidFill>
                  <a:srgbClr val="808080"/>
                </a:solidFill>
              </a:defRPr>
            </a:lvl1pPr>
            <a:lvl2pPr marL="0" indent="457200" algn="r">
              <a:buClrTx/>
              <a:buSzTx/>
              <a:buNone/>
              <a:defRPr>
                <a:solidFill>
                  <a:srgbClr val="808080"/>
                </a:solidFill>
              </a:defRPr>
            </a:lvl2pPr>
            <a:lvl3pPr marL="0" indent="914400" algn="r">
              <a:buClrTx/>
              <a:buSzTx/>
              <a:buNone/>
              <a:defRPr>
                <a:solidFill>
                  <a:srgbClr val="808080"/>
                </a:solidFill>
              </a:defRPr>
            </a:lvl3pPr>
            <a:lvl4pPr marL="0" indent="1371600" algn="r">
              <a:buClrTx/>
              <a:buSzTx/>
              <a:buNone/>
              <a:defRPr>
                <a:solidFill>
                  <a:srgbClr val="808080"/>
                </a:solidFill>
              </a:defRPr>
            </a:lvl4pPr>
            <a:lvl5pPr marL="0" indent="1828800" algn="r">
              <a:buClrTx/>
              <a:buSzTx/>
              <a:buNone/>
              <a:defRPr>
                <a:solidFill>
                  <a:srgbClr val="80808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6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8313" y="196853"/>
            <a:ext cx="5800760" cy="1525249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6"/>
          <p:cNvGrpSpPr/>
          <p:nvPr/>
        </p:nvGrpSpPr>
        <p:grpSpPr>
          <a:xfrm>
            <a:off x="-1" y="-8467"/>
            <a:ext cx="12192001" cy="6866468"/>
            <a:chOff x="0" y="0"/>
            <a:chExt cx="12192000" cy="6866467"/>
          </a:xfrm>
        </p:grpSpPr>
        <p:sp>
          <p:nvSpPr>
            <p:cNvPr id="44" name="Straight Connector 19"/>
            <p:cNvSpPr/>
            <p:nvPr/>
          </p:nvSpPr>
          <p:spPr>
            <a:xfrm>
              <a:off x="9371012" y="8466"/>
              <a:ext cx="1219201" cy="6858002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45" name="Straight Connector 20"/>
            <p:cNvSpPr/>
            <p:nvPr/>
          </p:nvSpPr>
          <p:spPr>
            <a:xfrm flipH="1">
              <a:off x="7425266" y="3689880"/>
              <a:ext cx="4763559" cy="3176587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46" name="Rectangle 23"/>
            <p:cNvSpPr/>
            <p:nvPr/>
          </p:nvSpPr>
          <p:spPr>
            <a:xfrm>
              <a:off x="9181476" y="0"/>
              <a:ext cx="3007349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47" name="Rectangle 25"/>
            <p:cNvSpPr/>
            <p:nvPr/>
          </p:nvSpPr>
          <p:spPr>
            <a:xfrm>
              <a:off x="9603441" y="0"/>
              <a:ext cx="2588559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48" name="Isosceles Triangle 23"/>
            <p:cNvSpPr/>
            <p:nvPr/>
          </p:nvSpPr>
          <p:spPr>
            <a:xfrm>
              <a:off x="8932333" y="3056466"/>
              <a:ext cx="3259667" cy="381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49" name="Rectangle 27"/>
            <p:cNvSpPr/>
            <p:nvPr/>
          </p:nvSpPr>
          <p:spPr>
            <a:xfrm>
              <a:off x="9334500" y="0"/>
              <a:ext cx="2854326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0" name="Rectangle 28"/>
            <p:cNvSpPr/>
            <p:nvPr/>
          </p:nvSpPr>
          <p:spPr>
            <a:xfrm>
              <a:off x="10898730" y="0"/>
              <a:ext cx="1290095" cy="686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1" name="Rectangle 29"/>
            <p:cNvSpPr/>
            <p:nvPr/>
          </p:nvSpPr>
          <p:spPr>
            <a:xfrm>
              <a:off x="10938998" y="0"/>
              <a:ext cx="1249826" cy="686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2" name="Isosceles Triangle 27"/>
            <p:cNvSpPr/>
            <p:nvPr/>
          </p:nvSpPr>
          <p:spPr>
            <a:xfrm>
              <a:off x="10371666" y="3598333"/>
              <a:ext cx="1817160" cy="326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3" name="Isosceles Triangle 28"/>
            <p:cNvSpPr/>
            <p:nvPr/>
          </p:nvSpPr>
          <p:spPr>
            <a:xfrm>
              <a:off x="-1" y="4021666"/>
              <a:ext cx="448734" cy="284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55" name="Title Text"/>
          <p:cNvSpPr txBox="1"/>
          <p:nvPr>
            <p:ph type="title"/>
          </p:nvPr>
        </p:nvSpPr>
        <p:spPr>
          <a:xfrm>
            <a:off x="930004" y="1041773"/>
            <a:ext cx="8596670" cy="111723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6" name="Body Level One…"/>
          <p:cNvSpPr txBox="1"/>
          <p:nvPr>
            <p:ph type="body" sz="half" idx="1"/>
          </p:nvPr>
        </p:nvSpPr>
        <p:spPr>
          <a:xfrm>
            <a:off x="930004" y="2389196"/>
            <a:ext cx="8596670" cy="3880774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57" name="Picture 9" descr="Picture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7089" y="177679"/>
            <a:ext cx="3286284" cy="864094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lide Number"/>
          <p:cNvSpPr txBox="1"/>
          <p:nvPr>
            <p:ph type="sldNum" sz="quarter" idx="2"/>
          </p:nvPr>
        </p:nvSpPr>
        <p:spPr>
          <a:xfrm>
            <a:off x="9302651" y="6343312"/>
            <a:ext cx="224022" cy="2184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/>
          <p:nvPr>
            <p:ph type="title"/>
          </p:nvPr>
        </p:nvSpPr>
        <p:spPr>
          <a:xfrm>
            <a:off x="677335" y="2700866"/>
            <a:ext cx="8596669" cy="1826582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sz="quarter" idx="1"/>
          </p:nvPr>
        </p:nvSpPr>
        <p:spPr>
          <a:xfrm>
            <a:off x="677335" y="4527448"/>
            <a:ext cx="8596669" cy="8604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000">
                <a:solidFill>
                  <a:srgbClr val="808080"/>
                </a:solidFill>
              </a:defRPr>
            </a:lvl1pPr>
            <a:lvl2pPr marL="0" indent="457200">
              <a:buClrTx/>
              <a:buSzTx/>
              <a:buNone/>
              <a:defRPr sz="2000">
                <a:solidFill>
                  <a:srgbClr val="808080"/>
                </a:solidFill>
              </a:defRPr>
            </a:lvl2pPr>
            <a:lvl3pPr marL="0" indent="914400">
              <a:buClrTx/>
              <a:buSzTx/>
              <a:buNone/>
              <a:defRPr sz="2000">
                <a:solidFill>
                  <a:srgbClr val="808080"/>
                </a:solidFill>
              </a:defRPr>
            </a:lvl3pPr>
            <a:lvl4pPr marL="0" indent="1371600">
              <a:buClrTx/>
              <a:buSzTx/>
              <a:buNone/>
              <a:defRPr sz="2000">
                <a:solidFill>
                  <a:srgbClr val="808080"/>
                </a:solidFill>
              </a:defRPr>
            </a:lvl4pPr>
            <a:lvl5pPr marL="0" indent="1828800">
              <a:buClrTx/>
              <a:buSzTx/>
              <a:buNone/>
              <a:defRPr sz="2000">
                <a:solidFill>
                  <a:srgbClr val="80808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/>
          <p:nvPr>
            <p:ph type="title"/>
          </p:nvPr>
        </p:nvSpPr>
        <p:spPr>
          <a:xfrm>
            <a:off x="677333" y="961292"/>
            <a:ext cx="8596670" cy="96910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5" name="Body Level One…"/>
          <p:cNvSpPr txBox="1"/>
          <p:nvPr>
            <p:ph type="body" sz="quarter" idx="1"/>
          </p:nvPr>
        </p:nvSpPr>
        <p:spPr>
          <a:xfrm>
            <a:off x="677333" y="2160589"/>
            <a:ext cx="4184036" cy="388077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Text"/>
          <p:cNvSpPr txBox="1"/>
          <p:nvPr>
            <p:ph type="title"/>
          </p:nvPr>
        </p:nvSpPr>
        <p:spPr>
          <a:xfrm>
            <a:off x="677333" y="961292"/>
            <a:ext cx="8596670" cy="96910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75744" y="2160983"/>
            <a:ext cx="4185624" cy="5762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400"/>
            </a:lvl1pPr>
            <a:lvl2pPr marL="0" indent="457200">
              <a:buClrTx/>
              <a:buSzTx/>
              <a:buNone/>
              <a:defRPr sz="2400"/>
            </a:lvl2pPr>
            <a:lvl3pPr marL="0" indent="914400">
              <a:buClrTx/>
              <a:buSzTx/>
              <a:buNone/>
              <a:defRPr sz="2400"/>
            </a:lvl3pPr>
            <a:lvl4pPr marL="0" indent="1371600">
              <a:buClrTx/>
              <a:buSzTx/>
              <a:buNone/>
              <a:defRPr sz="2400"/>
            </a:lvl4pPr>
            <a:lvl5pPr marL="0" indent="1828800">
              <a:buClrTx/>
              <a:buSz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Text Placeholder 4"/>
          <p:cNvSpPr/>
          <p:nvPr>
            <p:ph type="body" sz="quarter" idx="21"/>
          </p:nvPr>
        </p:nvSpPr>
        <p:spPr>
          <a:xfrm>
            <a:off x="5088382" y="2160983"/>
            <a:ext cx="4185619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400"/>
            </a:pP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itle Text"/>
          <p:cNvSpPr txBox="1"/>
          <p:nvPr>
            <p:ph type="title"/>
          </p:nvPr>
        </p:nvSpPr>
        <p:spPr>
          <a:xfrm>
            <a:off x="677333" y="1160584"/>
            <a:ext cx="8596670" cy="76981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Text"/>
          <p:cNvSpPr txBox="1"/>
          <p:nvPr>
            <p:ph type="title"/>
          </p:nvPr>
        </p:nvSpPr>
        <p:spPr>
          <a:xfrm>
            <a:off x="677333" y="1498603"/>
            <a:ext cx="3854529" cy="1278467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pPr/>
            <a:r>
              <a:t>Title Text</a:t>
            </a:r>
          </a:p>
        </p:txBody>
      </p:sp>
      <p:sp>
        <p:nvSpPr>
          <p:cNvPr id="109" name="Body Level One…"/>
          <p:cNvSpPr txBox="1"/>
          <p:nvPr>
            <p:ph type="body" sz="half" idx="1"/>
          </p:nvPr>
        </p:nvSpPr>
        <p:spPr>
          <a:xfrm>
            <a:off x="4760460" y="514923"/>
            <a:ext cx="4513543" cy="5526439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Text Placeholder 3"/>
          <p:cNvSpPr/>
          <p:nvPr>
            <p:ph type="body" sz="quarter" idx="21"/>
          </p:nvPr>
        </p:nvSpPr>
        <p:spPr>
          <a:xfrm>
            <a:off x="677334" y="2777069"/>
            <a:ext cx="3854528" cy="258445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Text"/>
          <p:cNvSpPr txBox="1"/>
          <p:nvPr>
            <p:ph type="title"/>
          </p:nvPr>
        </p:nvSpPr>
        <p:spPr>
          <a:xfrm>
            <a:off x="677333" y="4800600"/>
            <a:ext cx="8596668" cy="566738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Title Text</a:t>
            </a:r>
          </a:p>
        </p:txBody>
      </p:sp>
      <p:sp>
        <p:nvSpPr>
          <p:cNvPr id="119" name="Picture Placeholder 2"/>
          <p:cNvSpPr/>
          <p:nvPr>
            <p:ph type="pic" sz="half" idx="21"/>
          </p:nvPr>
        </p:nvSpPr>
        <p:spPr>
          <a:xfrm>
            <a:off x="677333" y="1043354"/>
            <a:ext cx="8596670" cy="3411964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20" name="Body Level One…"/>
          <p:cNvSpPr txBox="1"/>
          <p:nvPr>
            <p:ph type="body" sz="quarter" idx="1"/>
          </p:nvPr>
        </p:nvSpPr>
        <p:spPr>
          <a:xfrm>
            <a:off x="677333" y="5367337"/>
            <a:ext cx="8596668" cy="67402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1200"/>
            </a:lvl1pPr>
            <a:lvl2pPr marL="0" indent="457200">
              <a:buClrTx/>
              <a:buSzTx/>
              <a:buNone/>
              <a:defRPr sz="1200"/>
            </a:lvl2pPr>
            <a:lvl3pPr marL="0" indent="914400">
              <a:buClrTx/>
              <a:buSzTx/>
              <a:buNone/>
              <a:defRPr sz="1200"/>
            </a:lvl3pPr>
            <a:lvl4pPr marL="0" indent="1371600">
              <a:buClrTx/>
              <a:buSzTx/>
              <a:buNone/>
              <a:defRPr sz="1200"/>
            </a:lvl4pPr>
            <a:lvl5pPr marL="0" indent="1828800">
              <a:buClrTx/>
              <a:buSzTx/>
              <a:buNone/>
              <a:defRPr sz="1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/>
          <p:nvPr>
            <p:ph type="title"/>
          </p:nvPr>
        </p:nvSpPr>
        <p:spPr>
          <a:xfrm>
            <a:off x="677335" y="1055076"/>
            <a:ext cx="8596669" cy="2958123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</a:lstStyle>
          <a:p>
            <a:pPr/>
            <a:r>
              <a:t>Title Text</a:t>
            </a:r>
          </a:p>
        </p:txBody>
      </p:sp>
      <p:sp>
        <p:nvSpPr>
          <p:cNvPr id="129" name="Body Level One…"/>
          <p:cNvSpPr txBox="1"/>
          <p:nvPr>
            <p:ph type="body" sz="quarter" idx="1"/>
          </p:nvPr>
        </p:nvSpPr>
        <p:spPr>
          <a:xfrm>
            <a:off x="677335" y="4470400"/>
            <a:ext cx="8596669" cy="1570962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None/>
            </a:lvl1pPr>
            <a:lvl2pPr marL="0" indent="457200">
              <a:buClrTx/>
              <a:buSzTx/>
              <a:buNone/>
            </a:lvl2pPr>
            <a:lvl3pPr marL="0" indent="914400">
              <a:buClrTx/>
              <a:buSzTx/>
              <a:buNone/>
            </a:lvl3pPr>
            <a:lvl4pPr marL="0" indent="1371600">
              <a:buClrTx/>
              <a:buSzTx/>
              <a:buNone/>
            </a:lvl4pPr>
            <a:lvl5pPr marL="0" indent="1828800">
              <a:buClrTx/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roup 6"/>
          <p:cNvGrpSpPr/>
          <p:nvPr/>
        </p:nvGrpSpPr>
        <p:grpSpPr>
          <a:xfrm>
            <a:off x="-1" y="-8467"/>
            <a:ext cx="12192001" cy="6866468"/>
            <a:chOff x="0" y="0"/>
            <a:chExt cx="12192000" cy="6866467"/>
          </a:xfrm>
        </p:grpSpPr>
        <p:sp>
          <p:nvSpPr>
            <p:cNvPr id="137" name="Straight Connector 19"/>
            <p:cNvSpPr/>
            <p:nvPr/>
          </p:nvSpPr>
          <p:spPr>
            <a:xfrm>
              <a:off x="9371012" y="8466"/>
              <a:ext cx="1219201" cy="6858002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8" name="Straight Connector 20"/>
            <p:cNvSpPr/>
            <p:nvPr/>
          </p:nvSpPr>
          <p:spPr>
            <a:xfrm flipH="1">
              <a:off x="7425266" y="3689880"/>
              <a:ext cx="4763559" cy="3176587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9" name="Rectangle 23"/>
            <p:cNvSpPr/>
            <p:nvPr/>
          </p:nvSpPr>
          <p:spPr>
            <a:xfrm>
              <a:off x="9181476" y="0"/>
              <a:ext cx="3007349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0" name="Rectangle 25"/>
            <p:cNvSpPr/>
            <p:nvPr/>
          </p:nvSpPr>
          <p:spPr>
            <a:xfrm>
              <a:off x="9603441" y="0"/>
              <a:ext cx="2588559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1" name="Isosceles Triangle 23"/>
            <p:cNvSpPr/>
            <p:nvPr/>
          </p:nvSpPr>
          <p:spPr>
            <a:xfrm>
              <a:off x="8932333" y="3056466"/>
              <a:ext cx="3259667" cy="381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2" name="Rectangle 27"/>
            <p:cNvSpPr/>
            <p:nvPr/>
          </p:nvSpPr>
          <p:spPr>
            <a:xfrm>
              <a:off x="9334500" y="0"/>
              <a:ext cx="2854326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3" name="Rectangle 28"/>
            <p:cNvSpPr/>
            <p:nvPr/>
          </p:nvSpPr>
          <p:spPr>
            <a:xfrm>
              <a:off x="10898730" y="0"/>
              <a:ext cx="1290095" cy="686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4" name="Rectangle 29"/>
            <p:cNvSpPr/>
            <p:nvPr/>
          </p:nvSpPr>
          <p:spPr>
            <a:xfrm>
              <a:off x="10938998" y="0"/>
              <a:ext cx="1249826" cy="686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5" name="Isosceles Triangle 27"/>
            <p:cNvSpPr/>
            <p:nvPr/>
          </p:nvSpPr>
          <p:spPr>
            <a:xfrm>
              <a:off x="10371666" y="3598333"/>
              <a:ext cx="1817160" cy="326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6" name="Isosceles Triangle 28"/>
            <p:cNvSpPr/>
            <p:nvPr/>
          </p:nvSpPr>
          <p:spPr>
            <a:xfrm>
              <a:off x="-1" y="4021666"/>
              <a:ext cx="448734" cy="284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48" name="Title Text"/>
          <p:cNvSpPr txBox="1"/>
          <p:nvPr>
            <p:ph type="title"/>
          </p:nvPr>
        </p:nvSpPr>
        <p:spPr>
          <a:xfrm>
            <a:off x="931334" y="937845"/>
            <a:ext cx="8094134" cy="2694355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</a:lstStyle>
          <a:p>
            <a:pPr/>
            <a:r>
              <a:t>Title Text</a:t>
            </a:r>
          </a:p>
        </p:txBody>
      </p:sp>
      <p:sp>
        <p:nvSpPr>
          <p:cNvPr id="149" name="Body Level One…"/>
          <p:cNvSpPr txBox="1"/>
          <p:nvPr>
            <p:ph type="body" sz="quarter" idx="1"/>
          </p:nvPr>
        </p:nvSpPr>
        <p:spPr>
          <a:xfrm>
            <a:off x="1366138" y="3632200"/>
            <a:ext cx="7224526" cy="381000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None/>
              <a:defRPr sz="1600">
                <a:solidFill>
                  <a:srgbClr val="808080"/>
                </a:solidFill>
              </a:defRPr>
            </a:lvl1pPr>
            <a:lvl2pPr marL="0" indent="457200">
              <a:buClrTx/>
              <a:buSzTx/>
              <a:buNone/>
              <a:defRPr sz="1600">
                <a:solidFill>
                  <a:srgbClr val="808080"/>
                </a:solidFill>
              </a:defRPr>
            </a:lvl2pPr>
            <a:lvl3pPr marL="0" indent="914400">
              <a:buClrTx/>
              <a:buSzTx/>
              <a:buNone/>
              <a:defRPr sz="1600">
                <a:solidFill>
                  <a:srgbClr val="808080"/>
                </a:solidFill>
              </a:defRPr>
            </a:lvl3pPr>
            <a:lvl4pPr marL="0" indent="1371600">
              <a:buClrTx/>
              <a:buSzTx/>
              <a:buNone/>
              <a:defRPr sz="1600">
                <a:solidFill>
                  <a:srgbClr val="808080"/>
                </a:solidFill>
              </a:defRPr>
            </a:lvl4pPr>
            <a:lvl5pPr marL="0" indent="1828800">
              <a:buClrTx/>
              <a:buSzTx/>
              <a:buNone/>
              <a:defRPr sz="1600">
                <a:solidFill>
                  <a:srgbClr val="80808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" name="Text Placeholder 2"/>
          <p:cNvSpPr/>
          <p:nvPr>
            <p:ph type="body" sz="quarter" idx="21"/>
          </p:nvPr>
        </p:nvSpPr>
        <p:spPr>
          <a:xfrm>
            <a:off x="677334" y="4470400"/>
            <a:ext cx="8596670" cy="1570963"/>
          </a:xfrm>
          <a:prstGeom prst="rect">
            <a:avLst/>
          </a:prstGeom>
        </p:spPr>
        <p:txBody>
          <a:bodyPr anchor="ctr"/>
          <a:lstStyle/>
          <a:p>
            <a:pPr marL="0" indent="0">
              <a:buClrTx/>
              <a:buSzTx/>
              <a:buNone/>
            </a:pPr>
          </a:p>
        </p:txBody>
      </p:sp>
      <p:sp>
        <p:nvSpPr>
          <p:cNvPr id="151" name="TextBox 19"/>
          <p:cNvSpPr txBox="1"/>
          <p:nvPr/>
        </p:nvSpPr>
        <p:spPr>
          <a:xfrm>
            <a:off x="499910" y="706741"/>
            <a:ext cx="518161" cy="122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rgbClr val="C0E47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52" name="TextBox 21"/>
          <p:cNvSpPr txBox="1"/>
          <p:nvPr/>
        </p:nvSpPr>
        <p:spPr>
          <a:xfrm>
            <a:off x="8938730" y="2565643"/>
            <a:ext cx="518161" cy="122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rgbClr val="C0E47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”</a:t>
            </a:r>
          </a:p>
        </p:txBody>
      </p:sp>
      <p:pic>
        <p:nvPicPr>
          <p:cNvPr id="153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17" y="-50929"/>
            <a:ext cx="4161729" cy="1094284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Text"/>
          <p:cNvSpPr txBox="1"/>
          <p:nvPr>
            <p:ph type="title"/>
          </p:nvPr>
        </p:nvSpPr>
        <p:spPr>
          <a:xfrm>
            <a:off x="677335" y="1931988"/>
            <a:ext cx="8596669" cy="2595461"/>
          </a:xfrm>
          <a:prstGeom prst="rect">
            <a:avLst/>
          </a:prstGeom>
        </p:spPr>
        <p:txBody>
          <a:bodyPr anchor="b"/>
          <a:lstStyle>
            <a:lvl1pPr>
              <a:defRPr sz="4400"/>
            </a:lvl1pPr>
          </a:lstStyle>
          <a:p>
            <a:pPr/>
            <a:r>
              <a:t>Title Text</a:t>
            </a:r>
          </a:p>
        </p:txBody>
      </p:sp>
      <p:sp>
        <p:nvSpPr>
          <p:cNvPr id="162" name="Body Level One…"/>
          <p:cNvSpPr txBox="1"/>
          <p:nvPr>
            <p:ph type="body" sz="quarter" idx="1"/>
          </p:nvPr>
        </p:nvSpPr>
        <p:spPr>
          <a:xfrm>
            <a:off x="677335" y="4527448"/>
            <a:ext cx="8596669" cy="151391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</a:lvl1pPr>
            <a:lvl2pPr marL="0" indent="457200">
              <a:buClrTx/>
              <a:buSzTx/>
              <a:buNone/>
            </a:lvl2pPr>
            <a:lvl3pPr marL="0" indent="914400">
              <a:buClrTx/>
              <a:buSzTx/>
              <a:buNone/>
            </a:lvl3pPr>
            <a:lvl4pPr marL="0" indent="1371600">
              <a:buClrTx/>
              <a:buSzTx/>
              <a:buNone/>
            </a:lvl4pPr>
            <a:lvl5pPr marL="0" indent="1828800">
              <a:buClrTx/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roup 6"/>
          <p:cNvGrpSpPr/>
          <p:nvPr/>
        </p:nvGrpSpPr>
        <p:grpSpPr>
          <a:xfrm>
            <a:off x="-1" y="-8467"/>
            <a:ext cx="12192001" cy="6866468"/>
            <a:chOff x="0" y="0"/>
            <a:chExt cx="12192000" cy="6866467"/>
          </a:xfrm>
        </p:grpSpPr>
        <p:sp>
          <p:nvSpPr>
            <p:cNvPr id="170" name="Straight Connector 19"/>
            <p:cNvSpPr/>
            <p:nvPr/>
          </p:nvSpPr>
          <p:spPr>
            <a:xfrm>
              <a:off x="9371012" y="8466"/>
              <a:ext cx="1219201" cy="6858002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1" name="Straight Connector 20"/>
            <p:cNvSpPr/>
            <p:nvPr/>
          </p:nvSpPr>
          <p:spPr>
            <a:xfrm flipH="1">
              <a:off x="7425266" y="3689880"/>
              <a:ext cx="4763559" cy="3176587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2" name="Rectangle 23"/>
            <p:cNvSpPr/>
            <p:nvPr/>
          </p:nvSpPr>
          <p:spPr>
            <a:xfrm>
              <a:off x="9181476" y="0"/>
              <a:ext cx="3007349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3" name="Rectangle 25"/>
            <p:cNvSpPr/>
            <p:nvPr/>
          </p:nvSpPr>
          <p:spPr>
            <a:xfrm>
              <a:off x="9603441" y="0"/>
              <a:ext cx="2588559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4" name="Isosceles Triangle 23"/>
            <p:cNvSpPr/>
            <p:nvPr/>
          </p:nvSpPr>
          <p:spPr>
            <a:xfrm>
              <a:off x="8932333" y="3056466"/>
              <a:ext cx="3259667" cy="381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5" name="Rectangle 27"/>
            <p:cNvSpPr/>
            <p:nvPr/>
          </p:nvSpPr>
          <p:spPr>
            <a:xfrm>
              <a:off x="9334500" y="0"/>
              <a:ext cx="2854326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6" name="Rectangle 28"/>
            <p:cNvSpPr/>
            <p:nvPr/>
          </p:nvSpPr>
          <p:spPr>
            <a:xfrm>
              <a:off x="10898730" y="0"/>
              <a:ext cx="1290095" cy="686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7" name="Rectangle 29"/>
            <p:cNvSpPr/>
            <p:nvPr/>
          </p:nvSpPr>
          <p:spPr>
            <a:xfrm>
              <a:off x="10938998" y="0"/>
              <a:ext cx="1249826" cy="686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8" name="Isosceles Triangle 27"/>
            <p:cNvSpPr/>
            <p:nvPr/>
          </p:nvSpPr>
          <p:spPr>
            <a:xfrm>
              <a:off x="10371666" y="3598333"/>
              <a:ext cx="1817160" cy="326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9" name="Isosceles Triangle 28"/>
            <p:cNvSpPr/>
            <p:nvPr/>
          </p:nvSpPr>
          <p:spPr>
            <a:xfrm>
              <a:off x="-1" y="4021666"/>
              <a:ext cx="448734" cy="284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81" name="Title Text"/>
          <p:cNvSpPr txBox="1"/>
          <p:nvPr>
            <p:ph type="title"/>
          </p:nvPr>
        </p:nvSpPr>
        <p:spPr>
          <a:xfrm>
            <a:off x="931334" y="949568"/>
            <a:ext cx="8094134" cy="2682632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</a:lstStyle>
          <a:p>
            <a:pPr/>
            <a:r>
              <a:t>Title Text</a:t>
            </a:r>
          </a:p>
        </p:txBody>
      </p:sp>
      <p:sp>
        <p:nvSpPr>
          <p:cNvPr id="182" name="Body Level One…"/>
          <p:cNvSpPr txBox="1"/>
          <p:nvPr>
            <p:ph type="body" sz="quarter" idx="1"/>
          </p:nvPr>
        </p:nvSpPr>
        <p:spPr>
          <a:xfrm>
            <a:off x="677332" y="4013200"/>
            <a:ext cx="8596670" cy="514249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400"/>
            </a:lvl1pPr>
            <a:lvl2pPr marL="0" indent="457200">
              <a:buClrTx/>
              <a:buSzTx/>
              <a:buNone/>
              <a:defRPr sz="2400"/>
            </a:lvl2pPr>
            <a:lvl3pPr marL="0" indent="914400">
              <a:buClrTx/>
              <a:buSzTx/>
              <a:buNone/>
              <a:defRPr sz="2400"/>
            </a:lvl3pPr>
            <a:lvl4pPr marL="0" indent="1371600">
              <a:buClrTx/>
              <a:buSzTx/>
              <a:buNone/>
              <a:defRPr sz="2400"/>
            </a:lvl4pPr>
            <a:lvl5pPr marL="0" indent="1828800">
              <a:buClrTx/>
              <a:buSz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3" name="Text Placeholder 2"/>
          <p:cNvSpPr/>
          <p:nvPr>
            <p:ph type="body" sz="quarter" idx="21"/>
          </p:nvPr>
        </p:nvSpPr>
        <p:spPr>
          <a:xfrm>
            <a:off x="677334" y="4527448"/>
            <a:ext cx="8596670" cy="1513915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>
                <a:solidFill>
                  <a:srgbClr val="808080"/>
                </a:solidFill>
              </a:defRPr>
            </a:pPr>
          </a:p>
        </p:txBody>
      </p:sp>
      <p:sp>
        <p:nvSpPr>
          <p:cNvPr id="184" name="TextBox 23"/>
          <p:cNvSpPr txBox="1"/>
          <p:nvPr/>
        </p:nvSpPr>
        <p:spPr>
          <a:xfrm>
            <a:off x="555919" y="708243"/>
            <a:ext cx="518161" cy="1226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rgbClr val="C0E47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85" name="TextBox 24"/>
          <p:cNvSpPr txBox="1"/>
          <p:nvPr/>
        </p:nvSpPr>
        <p:spPr>
          <a:xfrm>
            <a:off x="8938730" y="2565643"/>
            <a:ext cx="518161" cy="122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rgbClr val="C0E47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”</a:t>
            </a:r>
          </a:p>
        </p:txBody>
      </p:sp>
      <p:pic>
        <p:nvPicPr>
          <p:cNvPr id="186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17" y="-50929"/>
            <a:ext cx="4161729" cy="1094284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itle Text"/>
          <p:cNvSpPr txBox="1"/>
          <p:nvPr>
            <p:ph type="title"/>
          </p:nvPr>
        </p:nvSpPr>
        <p:spPr>
          <a:xfrm>
            <a:off x="685798" y="1101968"/>
            <a:ext cx="8588204" cy="2530232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</a:lstStyle>
          <a:p>
            <a:pPr/>
            <a:r>
              <a:t>Title Text</a:t>
            </a:r>
          </a:p>
        </p:txBody>
      </p:sp>
      <p:sp>
        <p:nvSpPr>
          <p:cNvPr id="195" name="Body Level One…"/>
          <p:cNvSpPr txBox="1"/>
          <p:nvPr>
            <p:ph type="body" sz="quarter" idx="1"/>
          </p:nvPr>
        </p:nvSpPr>
        <p:spPr>
          <a:xfrm>
            <a:off x="677332" y="4013200"/>
            <a:ext cx="8596670" cy="514249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400">
                <a:solidFill>
                  <a:schemeClr val="accent1"/>
                </a:solidFill>
              </a:defRPr>
            </a:lvl1pPr>
            <a:lvl2pPr marL="0" indent="457200">
              <a:buClrTx/>
              <a:buSzTx/>
              <a:buNone/>
              <a:defRPr sz="2400">
                <a:solidFill>
                  <a:schemeClr val="accent1"/>
                </a:solidFill>
              </a:defRPr>
            </a:lvl2pPr>
            <a:lvl3pPr marL="0" indent="914400">
              <a:buClrTx/>
              <a:buSzTx/>
              <a:buNone/>
              <a:defRPr sz="2400">
                <a:solidFill>
                  <a:schemeClr val="accent1"/>
                </a:solidFill>
              </a:defRPr>
            </a:lvl3pPr>
            <a:lvl4pPr marL="0" indent="1371600">
              <a:buClrTx/>
              <a:buSzTx/>
              <a:buNone/>
              <a:defRPr sz="2400">
                <a:solidFill>
                  <a:schemeClr val="accent1"/>
                </a:solidFill>
              </a:defRPr>
            </a:lvl4pPr>
            <a:lvl5pPr marL="0" indent="1828800">
              <a:buClrTx/>
              <a:buSzTx/>
              <a:buNone/>
              <a:defRPr sz="2400">
                <a:solidFill>
                  <a:schemeClr val="accent1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6" name="Text Placeholder 2"/>
          <p:cNvSpPr/>
          <p:nvPr>
            <p:ph type="body" sz="quarter" idx="21"/>
          </p:nvPr>
        </p:nvSpPr>
        <p:spPr>
          <a:xfrm>
            <a:off x="677334" y="4527448"/>
            <a:ext cx="8596670" cy="1513915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>
                <a:solidFill>
                  <a:srgbClr val="808080"/>
                </a:solidFill>
              </a:defRPr>
            </a:pPr>
          </a:p>
        </p:txBody>
      </p:sp>
      <p:sp>
        <p:nvSpPr>
          <p:cNvPr id="1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6"/>
          <p:cNvGrpSpPr/>
          <p:nvPr/>
        </p:nvGrpSpPr>
        <p:grpSpPr>
          <a:xfrm>
            <a:off x="-1" y="-8467"/>
            <a:ext cx="12192001" cy="6866468"/>
            <a:chOff x="0" y="0"/>
            <a:chExt cx="12192000" cy="6866467"/>
          </a:xfrm>
        </p:grpSpPr>
        <p:sp>
          <p:nvSpPr>
            <p:cNvPr id="2" name="Straight Connector 19"/>
            <p:cNvSpPr/>
            <p:nvPr/>
          </p:nvSpPr>
          <p:spPr>
            <a:xfrm>
              <a:off x="9371012" y="8466"/>
              <a:ext cx="1219201" cy="6858002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3" name="Straight Connector 20"/>
            <p:cNvSpPr/>
            <p:nvPr/>
          </p:nvSpPr>
          <p:spPr>
            <a:xfrm flipH="1">
              <a:off x="7425266" y="3689880"/>
              <a:ext cx="4763559" cy="3176587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4" name="Rectangle 23"/>
            <p:cNvSpPr/>
            <p:nvPr/>
          </p:nvSpPr>
          <p:spPr>
            <a:xfrm>
              <a:off x="9181476" y="0"/>
              <a:ext cx="3007349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" name="Rectangle 25"/>
            <p:cNvSpPr/>
            <p:nvPr/>
          </p:nvSpPr>
          <p:spPr>
            <a:xfrm>
              <a:off x="9603441" y="0"/>
              <a:ext cx="2588559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6" name="Isosceles Triangle 23"/>
            <p:cNvSpPr/>
            <p:nvPr/>
          </p:nvSpPr>
          <p:spPr>
            <a:xfrm>
              <a:off x="8932333" y="3056466"/>
              <a:ext cx="3259667" cy="381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" name="Rectangle 27"/>
            <p:cNvSpPr/>
            <p:nvPr/>
          </p:nvSpPr>
          <p:spPr>
            <a:xfrm>
              <a:off x="9334500" y="0"/>
              <a:ext cx="2854326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" name="Rectangle 28"/>
            <p:cNvSpPr/>
            <p:nvPr/>
          </p:nvSpPr>
          <p:spPr>
            <a:xfrm>
              <a:off x="10898730" y="0"/>
              <a:ext cx="1290095" cy="686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" name="Rectangle 29"/>
            <p:cNvSpPr/>
            <p:nvPr/>
          </p:nvSpPr>
          <p:spPr>
            <a:xfrm>
              <a:off x="10938998" y="0"/>
              <a:ext cx="1249826" cy="686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" name="Isosceles Triangle 27"/>
            <p:cNvSpPr/>
            <p:nvPr/>
          </p:nvSpPr>
          <p:spPr>
            <a:xfrm>
              <a:off x="10371666" y="3598333"/>
              <a:ext cx="1817160" cy="326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1" name="Isosceles Triangle 28"/>
            <p:cNvSpPr/>
            <p:nvPr/>
          </p:nvSpPr>
          <p:spPr>
            <a:xfrm>
              <a:off x="-1" y="4021666"/>
              <a:ext cx="448734" cy="284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pic>
        <p:nvPicPr>
          <p:cNvPr id="1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17" y="-50929"/>
            <a:ext cx="4161729" cy="1094284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itle Text"/>
          <p:cNvSpPr txBox="1"/>
          <p:nvPr>
            <p:ph type="title"/>
          </p:nvPr>
        </p:nvSpPr>
        <p:spPr>
          <a:xfrm>
            <a:off x="609600" y="274637"/>
            <a:ext cx="109728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lide Number"/>
          <p:cNvSpPr txBox="1"/>
          <p:nvPr>
            <p:ph type="sldNum" sz="quarter" idx="2"/>
          </p:nvPr>
        </p:nvSpPr>
        <p:spPr>
          <a:xfrm>
            <a:off x="9049981" y="6114704"/>
            <a:ext cx="224022" cy="2184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transition xmlns:p14="http://schemas.microsoft.com/office/powerpoint/2010/main" spd="med" advClick="1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accent1"/>
          </a:solidFill>
          <a:uFillTx/>
          <a:latin typeface="Trebuchet MS"/>
          <a:ea typeface="Trebuchet MS"/>
          <a:cs typeface="Trebuchet MS"/>
          <a:sym typeface="Trebuchet MS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accent1"/>
          </a:solidFill>
          <a:uFillTx/>
          <a:latin typeface="Trebuchet MS"/>
          <a:ea typeface="Trebuchet MS"/>
          <a:cs typeface="Trebuchet MS"/>
          <a:sym typeface="Trebuchet MS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accent1"/>
          </a:solidFill>
          <a:uFillTx/>
          <a:latin typeface="Trebuchet MS"/>
          <a:ea typeface="Trebuchet MS"/>
          <a:cs typeface="Trebuchet MS"/>
          <a:sym typeface="Trebuchet MS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accent1"/>
          </a:solidFill>
          <a:uFillTx/>
          <a:latin typeface="Trebuchet MS"/>
          <a:ea typeface="Trebuchet MS"/>
          <a:cs typeface="Trebuchet MS"/>
          <a:sym typeface="Trebuchet MS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accent1"/>
          </a:solidFill>
          <a:uFillTx/>
          <a:latin typeface="Trebuchet MS"/>
          <a:ea typeface="Trebuchet MS"/>
          <a:cs typeface="Trebuchet MS"/>
          <a:sym typeface="Trebuchet MS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accent1"/>
          </a:solidFill>
          <a:uFillTx/>
          <a:latin typeface="Trebuchet MS"/>
          <a:ea typeface="Trebuchet MS"/>
          <a:cs typeface="Trebuchet MS"/>
          <a:sym typeface="Trebuchet MS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accent1"/>
          </a:solidFill>
          <a:uFillTx/>
          <a:latin typeface="Trebuchet MS"/>
          <a:ea typeface="Trebuchet MS"/>
          <a:cs typeface="Trebuchet MS"/>
          <a:sym typeface="Trebuchet MS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accent1"/>
          </a:solidFill>
          <a:uFillTx/>
          <a:latin typeface="Trebuchet MS"/>
          <a:ea typeface="Trebuchet MS"/>
          <a:cs typeface="Trebuchet MS"/>
          <a:sym typeface="Trebuchet MS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accent1"/>
          </a:solidFill>
          <a:uFillTx/>
          <a:latin typeface="Trebuchet MS"/>
          <a:ea typeface="Trebuchet MS"/>
          <a:cs typeface="Trebuchet MS"/>
          <a:sym typeface="Trebuchet MS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b="0" baseline="0" cap="none" i="0" spc="0" strike="noStrike" sz="1800" u="none"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1pPr>
      <a:lvl2pPr marL="778668" marR="0" indent="-321468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b="0" baseline="0" cap="none" i="0" spc="0" strike="noStrike" sz="1800" u="none"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2pPr>
      <a:lvl3pPr marL="1208314" marR="0" indent="-293914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b="0" baseline="0" cap="none" i="0" spc="0" strike="noStrike" sz="1800" u="none"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3pPr>
      <a:lvl4pPr marL="17145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b="0" baseline="0" cap="none" i="0" spc="0" strike="noStrike" sz="1800" u="none"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4pPr>
      <a:lvl5pPr marL="21717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b="0" baseline="0" cap="none" i="0" spc="0" strike="noStrike" sz="1800" u="none"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5pPr>
      <a:lvl6pPr marL="26289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b="0" baseline="0" cap="none" i="0" spc="0" strike="noStrike" sz="1800" u="none"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6pPr>
      <a:lvl7pPr marL="30861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b="0" baseline="0" cap="none" i="0" spc="0" strike="noStrike" sz="1800" u="none"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7pPr>
      <a:lvl8pPr marL="35433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b="0" baseline="0" cap="none" i="0" spc="0" strike="noStrike" sz="1800" u="none"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8pPr>
      <a:lvl9pPr marL="40005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b="0" baseline="0" cap="none" i="0" spc="0" strike="noStrike" sz="1800" u="none">
          <a:solidFill>
            <a:srgbClr val="404040"/>
          </a:solidFill>
          <a:uFillTx/>
          <a:latin typeface="Trebuchet MS"/>
          <a:ea typeface="Trebuchet MS"/>
          <a:cs typeface="Trebuchet MS"/>
          <a:sym typeface="Trebuchet MS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proofgeist.com/blog/2024/09/05/exploring-generative-ai-with-filemaker-and-having-a-blast/" TargetMode="External"/><Relationship Id="rId3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fmpromigrator.com/downloads/demo_software/index.html#fce" TargetMode="External"/><Relationship Id="rId3" Type="http://schemas.openxmlformats.org/officeDocument/2006/relationships/hyperlink" Target="http://www.FmProMigrator.com" TargetMode="External"/><Relationship Id="rId4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ontent Placeholder 2"/>
          <p:cNvSpPr txBox="1"/>
          <p:nvPr>
            <p:ph type="body" idx="1"/>
          </p:nvPr>
        </p:nvSpPr>
        <p:spPr>
          <a:xfrm>
            <a:off x="541534" y="2033545"/>
            <a:ext cx="8596669" cy="4053731"/>
          </a:xfrm>
          <a:prstGeom prst="rect">
            <a:avLst/>
          </a:prstGeom>
        </p:spPr>
        <p:txBody>
          <a:bodyPr/>
          <a:lstStyle/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FileMaker clipboard metadata - valuable ways to use FileMaker’s private data types.</a:t>
            </a: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The value of ODBC - Communicating with FileMaker databases like a SQL database.</a:t>
            </a:r>
          </a:p>
        </p:txBody>
      </p:sp>
      <p:sp>
        <p:nvSpPr>
          <p:cNvPr id="207" name="Title 1"/>
          <p:cNvSpPr txBox="1"/>
          <p:nvPr>
            <p:ph type="title"/>
          </p:nvPr>
        </p:nvSpPr>
        <p:spPr>
          <a:xfrm>
            <a:off x="392122" y="907302"/>
            <a:ext cx="8596669" cy="1117236"/>
          </a:xfrm>
          <a:prstGeom prst="rect">
            <a:avLst/>
          </a:prstGeom>
        </p:spPr>
        <p:txBody>
          <a:bodyPr/>
          <a:lstStyle/>
          <a:p>
            <a:pPr>
              <a:defRPr sz="1400">
                <a:solidFill>
                  <a:srgbClr val="7A7A7A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D-104 Gellert Rotunda</a:t>
            </a:r>
          </a:p>
          <a:p>
            <a:pPr>
              <a:defRPr b="1"/>
            </a:pPr>
            <a:r>
              <a:t>Tales from Under the Hood:</a:t>
            </a:r>
          </a:p>
        </p:txBody>
      </p:sp>
      <p:pic>
        <p:nvPicPr>
          <p:cNvPr id="208" name="Dsimpson_Avitar_02_IMG_2093.svg" descr="Dsimpson_Avitar_02_IMG_2093.sv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56188" y="3284250"/>
            <a:ext cx="3575194" cy="4766926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David Simpson"/>
          <p:cNvSpPr txBox="1"/>
          <p:nvPr/>
        </p:nvSpPr>
        <p:spPr>
          <a:xfrm>
            <a:off x="9536703" y="6409241"/>
            <a:ext cx="2214164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3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David Simpson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ontent Placeholder 2"/>
          <p:cNvSpPr txBox="1"/>
          <p:nvPr>
            <p:ph type="body" idx="1"/>
          </p:nvPr>
        </p:nvSpPr>
        <p:spPr>
          <a:xfrm>
            <a:off x="512037" y="1576345"/>
            <a:ext cx="8596669" cy="5116350"/>
          </a:xfrm>
          <a:prstGeom prst="rect">
            <a:avLst/>
          </a:prstGeom>
        </p:spPr>
        <p:txBody>
          <a:bodyPr/>
          <a:lstStyle/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It started with a conversation I had with Todd Geist at DevCon.</a:t>
            </a: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Did you know that FileMaker puts a lot of interesting info onto the clipboard?</a:t>
            </a: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This conversation started my journey into exploring FileMaker clipboard objects.</a:t>
            </a: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I have used the private clipboard data functionality extensively to build tables, value lists, custom functions, layouts &amp; scripts.</a:t>
            </a: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Access, Visual FoxPro, SQL Server &amp; MySQL to FileMaker</a:t>
            </a: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FileMaker Table Consolidation or Rebuild projects</a:t>
            </a:r>
          </a:p>
        </p:txBody>
      </p:sp>
      <p:sp>
        <p:nvSpPr>
          <p:cNvPr id="214" name="Title 1"/>
          <p:cNvSpPr txBox="1"/>
          <p:nvPr>
            <p:ph type="title"/>
          </p:nvPr>
        </p:nvSpPr>
        <p:spPr>
          <a:xfrm>
            <a:off x="392122" y="907302"/>
            <a:ext cx="8596669" cy="1117236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FileMaker Clipboard Data: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ontent Placeholder 2"/>
          <p:cNvSpPr txBox="1"/>
          <p:nvPr>
            <p:ph type="body" idx="1"/>
          </p:nvPr>
        </p:nvSpPr>
        <p:spPr>
          <a:xfrm>
            <a:off x="512037" y="1576345"/>
            <a:ext cx="8596669" cy="5116350"/>
          </a:xfrm>
          <a:prstGeom prst="rect">
            <a:avLst/>
          </a:prstGeom>
        </p:spPr>
        <p:txBody>
          <a:bodyPr/>
          <a:lstStyle/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Last year, this video from Todd showed performing script generation with Anthropic Claude models.</a:t>
            </a: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Offscreen he is using some type of tool to set the clipboard.</a:t>
            </a: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rPr u="sng">
                <a:solidFill>
                  <a:srgbClr val="99CA3C"/>
                </a:solidFill>
                <a:uFill>
                  <a:solidFill>
                    <a:srgbClr val="99CA3C"/>
                  </a:solidFill>
                </a:uFill>
                <a:hlinkClick r:id="rId2" invalidUrl="" action="" tgtFrame="" tooltip="" history="1" highlightClick="0" endSnd="0"/>
              </a:rPr>
              <a:t>https://www.proofgeist.com/blog/2024/09/05/exploring-generative-ai-with-filemaker-and-having-a-blast/</a:t>
            </a: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So I built a cross-platform tool (macOS/Windows) everyone can use…</a:t>
            </a:r>
          </a:p>
        </p:txBody>
      </p:sp>
      <p:sp>
        <p:nvSpPr>
          <p:cNvPr id="217" name="Title 1"/>
          <p:cNvSpPr txBox="1"/>
          <p:nvPr>
            <p:ph type="title"/>
          </p:nvPr>
        </p:nvSpPr>
        <p:spPr>
          <a:xfrm>
            <a:off x="392122" y="907302"/>
            <a:ext cx="8596669" cy="1117236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FileMaker Clipboard Data:</a:t>
            </a:r>
          </a:p>
        </p:txBody>
      </p:sp>
      <p:pic>
        <p:nvPicPr>
          <p:cNvPr id="218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90716" y="1407953"/>
            <a:ext cx="2639956" cy="23982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itle 1"/>
          <p:cNvSpPr txBox="1"/>
          <p:nvPr>
            <p:ph type="title"/>
          </p:nvPr>
        </p:nvSpPr>
        <p:spPr>
          <a:xfrm>
            <a:off x="13842" y="7005694"/>
            <a:ext cx="9550727" cy="1117236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Session: FmPro Clipboard Explorer</a:t>
            </a:r>
          </a:p>
        </p:txBody>
      </p:sp>
      <p:sp>
        <p:nvSpPr>
          <p:cNvPr id="221" name="Title 37"/>
          <p:cNvSpPr txBox="1"/>
          <p:nvPr/>
        </p:nvSpPr>
        <p:spPr>
          <a:xfrm>
            <a:off x="490871" y="943161"/>
            <a:ext cx="2818720" cy="1117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defTabSz="329184">
              <a:defRPr b="1" sz="3456">
                <a:solidFill>
                  <a:schemeClr val="accent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Quick Demo:</a:t>
            </a:r>
          </a:p>
        </p:txBody>
      </p:sp>
      <p:pic>
        <p:nvPicPr>
          <p:cNvPr id="222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57114" y="844127"/>
            <a:ext cx="5441570" cy="6013873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itle 1"/>
          <p:cNvSpPr txBox="1"/>
          <p:nvPr>
            <p:ph type="title"/>
          </p:nvPr>
        </p:nvSpPr>
        <p:spPr>
          <a:xfrm>
            <a:off x="392122" y="907302"/>
            <a:ext cx="8596669" cy="1117236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LLM Generated Script:</a:t>
            </a:r>
          </a:p>
        </p:txBody>
      </p:sp>
      <p:sp>
        <p:nvSpPr>
          <p:cNvPr id="227" name="Content Placeholder 2"/>
          <p:cNvSpPr txBox="1"/>
          <p:nvPr>
            <p:ph type="body" idx="1"/>
          </p:nvPr>
        </p:nvSpPr>
        <p:spPr>
          <a:xfrm>
            <a:off x="541534" y="2033545"/>
            <a:ext cx="8596669" cy="4053731"/>
          </a:xfrm>
          <a:prstGeom prst="rect">
            <a:avLst/>
          </a:prstGeom>
        </p:spPr>
        <p:txBody>
          <a:bodyPr/>
          <a:lstStyle/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Copy LLM Generated XML via web or App - Paste Button or Command+V / Control+V</a:t>
            </a: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Set Button or Command+C / Control+C</a:t>
            </a: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Paste into Script Workspace within FileMaker</a:t>
            </a:r>
          </a:p>
        </p:txBody>
      </p:sp>
      <p:pic>
        <p:nvPicPr>
          <p:cNvPr id="228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47455" y="3514804"/>
            <a:ext cx="6086003" cy="3170082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ontent Placeholder 2"/>
          <p:cNvSpPr txBox="1"/>
          <p:nvPr>
            <p:ph type="body" idx="1"/>
          </p:nvPr>
        </p:nvSpPr>
        <p:spPr>
          <a:xfrm>
            <a:off x="512037" y="1576345"/>
            <a:ext cx="8596669" cy="5116350"/>
          </a:xfrm>
          <a:prstGeom prst="rect">
            <a:avLst/>
          </a:prstGeom>
        </p:spPr>
        <p:txBody>
          <a:bodyPr/>
          <a:lstStyle/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Copying the contents of the Relationship Graph?</a:t>
            </a: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Is this hard for Claris to implement?</a:t>
            </a: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How might we use this feature?</a:t>
            </a: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Rebuild an entire solution.</a:t>
            </a: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Build a FileMaker solution from other databases: Access, Visual FoxPro, MySQL, SQL Server</a:t>
            </a: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Build relationships much faster than using AppleScript.</a:t>
            </a: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Build relationships cross-platform - not dependent upon running AppleScript on macOS.</a:t>
            </a:r>
          </a:p>
        </p:txBody>
      </p:sp>
      <p:sp>
        <p:nvSpPr>
          <p:cNvPr id="233" name="Title 1"/>
          <p:cNvSpPr txBox="1"/>
          <p:nvPr>
            <p:ph type="title"/>
          </p:nvPr>
        </p:nvSpPr>
        <p:spPr>
          <a:xfrm>
            <a:off x="392122" y="907302"/>
            <a:ext cx="8596669" cy="619074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Clipboard Wishlist: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itle 1"/>
          <p:cNvSpPr txBox="1"/>
          <p:nvPr>
            <p:ph type="title"/>
          </p:nvPr>
        </p:nvSpPr>
        <p:spPr>
          <a:xfrm>
            <a:off x="3622211" y="2555242"/>
            <a:ext cx="3940310" cy="1381094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Discussion</a:t>
            </a:r>
          </a:p>
        </p:txBody>
      </p:sp>
      <p:sp>
        <p:nvSpPr>
          <p:cNvPr id="236" name="Title 1"/>
          <p:cNvSpPr txBox="1"/>
          <p:nvPr/>
        </p:nvSpPr>
        <p:spPr>
          <a:xfrm>
            <a:off x="393700" y="3797986"/>
            <a:ext cx="8426354" cy="2631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defRPr b="1" sz="3600">
                <a:solidFill>
                  <a:schemeClr val="accent1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ontent Placeholder 2"/>
          <p:cNvSpPr txBox="1"/>
          <p:nvPr>
            <p:ph type="body" idx="1"/>
          </p:nvPr>
        </p:nvSpPr>
        <p:spPr>
          <a:xfrm>
            <a:off x="512037" y="1576345"/>
            <a:ext cx="8596669" cy="5116350"/>
          </a:xfrm>
          <a:prstGeom prst="rect">
            <a:avLst/>
          </a:prstGeom>
        </p:spPr>
        <p:txBody>
          <a:bodyPr/>
          <a:lstStyle/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ODBC instead of CSV/TAB imports.</a:t>
            </a: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Examples:</a:t>
            </a: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Access, Visual FoxPro, SQL Server &amp; MySQL to FileMaker</a:t>
            </a:r>
          </a:p>
          <a:p>
            <a:pPr lvl="2" marL="12573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Most Access/VFP to FileMaker conversions aren’t running FileMaker Server.</a:t>
            </a:r>
          </a:p>
          <a:p>
            <a:pPr lvl="2" marL="12573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Create/Drop/Truncate Temp Tables</a:t>
            </a: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Update Existing Records </a:t>
            </a:r>
          </a:p>
          <a:p>
            <a:pPr lvl="2" marL="12573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[Example: Update Container Fields]</a:t>
            </a:r>
          </a:p>
        </p:txBody>
      </p:sp>
      <p:sp>
        <p:nvSpPr>
          <p:cNvPr id="239" name="Title 1"/>
          <p:cNvSpPr txBox="1"/>
          <p:nvPr>
            <p:ph type="title"/>
          </p:nvPr>
        </p:nvSpPr>
        <p:spPr>
          <a:xfrm>
            <a:off x="392122" y="907302"/>
            <a:ext cx="8596669" cy="70094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FileMaker ODBC/JDBC: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ontent Placeholder 2"/>
          <p:cNvSpPr txBox="1"/>
          <p:nvPr>
            <p:ph type="body" idx="1"/>
          </p:nvPr>
        </p:nvSpPr>
        <p:spPr>
          <a:xfrm>
            <a:off x="512037" y="1576345"/>
            <a:ext cx="8596669" cy="5116350"/>
          </a:xfrm>
          <a:prstGeom prst="rect">
            <a:avLst/>
          </a:prstGeom>
        </p:spPr>
        <p:txBody>
          <a:bodyPr/>
          <a:lstStyle/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Drop Columns in FileMaker tables [Unstored Calc/Summary, Global Fields)</a:t>
            </a:r>
          </a:p>
          <a:p>
            <a:pPr lvl="2" marL="12573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Consider: Dependencies between scripts/fields/calcs. </a:t>
            </a:r>
          </a:p>
          <a:p>
            <a:pPr lvl="2" marL="12573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Programmatically cycle thru fields in both directions.</a:t>
            </a:r>
          </a:p>
          <a:p>
            <a:pPr lvl="2" marL="12573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Tools: Mirror Sync, LuminFire BrilliantSync, FmPro Migrator, Tableau Connector for FileMaker by Beezwax, </a:t>
            </a:r>
          </a:p>
        </p:txBody>
      </p:sp>
      <p:sp>
        <p:nvSpPr>
          <p:cNvPr id="242" name="Title 1"/>
          <p:cNvSpPr txBox="1"/>
          <p:nvPr>
            <p:ph type="title"/>
          </p:nvPr>
        </p:nvSpPr>
        <p:spPr>
          <a:xfrm>
            <a:off x="392122" y="907302"/>
            <a:ext cx="8596669" cy="70094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FileMaker ODBC/JDBC: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ontent Placeholder 2"/>
          <p:cNvSpPr txBox="1"/>
          <p:nvPr>
            <p:ph type="body" idx="1"/>
          </p:nvPr>
        </p:nvSpPr>
        <p:spPr>
          <a:xfrm>
            <a:off x="512037" y="1576345"/>
            <a:ext cx="8596669" cy="5116350"/>
          </a:xfrm>
          <a:prstGeom prst="rect">
            <a:avLst/>
          </a:prstGeom>
        </p:spPr>
        <p:txBody>
          <a:bodyPr/>
          <a:lstStyle/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Windows 11 ARM Support</a:t>
            </a: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Microsoft Surface Pro, Surface Laptop Devices run Windows 11 ARM software</a:t>
            </a: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Apple Silicon - Parallels runs Windows 11 ARM</a:t>
            </a:r>
          </a:p>
          <a:p>
            <a:pPr lvl="2" marL="12573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macOS 26 - Last release for x86_64</a:t>
            </a:r>
          </a:p>
          <a:p>
            <a:pPr lvl="2" marL="12573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</a:p>
          <a:p>
            <a:pPr marL="0" indent="-342899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ODATA - How does performance compare with ODBC/JDBC?</a:t>
            </a: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Could ODATA be used without FileMaker Server?</a:t>
            </a:r>
          </a:p>
          <a:p>
            <a:pPr lvl="1" marL="800100" indent="-342900">
              <a:spcBef>
                <a:spcPts val="0"/>
              </a:spcBef>
              <a:defRPr sz="2200">
                <a:latin typeface="+mn-lt"/>
                <a:ea typeface="+mn-ea"/>
                <a:cs typeface="+mn-cs"/>
                <a:sym typeface="Helvetica"/>
              </a:defRPr>
            </a:pPr>
            <a:r>
              <a:t>Would tools like MirrorSync be able to transfer 33GB of data in 7 minutes with ODATA instead of JDBC?</a:t>
            </a:r>
          </a:p>
        </p:txBody>
      </p:sp>
      <p:sp>
        <p:nvSpPr>
          <p:cNvPr id="245" name="Title 1"/>
          <p:cNvSpPr txBox="1"/>
          <p:nvPr>
            <p:ph type="title"/>
          </p:nvPr>
        </p:nvSpPr>
        <p:spPr>
          <a:xfrm>
            <a:off x="392122" y="907302"/>
            <a:ext cx="8596669" cy="70094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FileMaker ODBC/JDBC Wishlist: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Title 1"/>
          <p:cNvSpPr txBox="1"/>
          <p:nvPr>
            <p:ph type="title"/>
          </p:nvPr>
        </p:nvSpPr>
        <p:spPr>
          <a:xfrm>
            <a:off x="3622211" y="2555242"/>
            <a:ext cx="3940310" cy="1381094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Discussion</a:t>
            </a:r>
          </a:p>
        </p:txBody>
      </p:sp>
      <p:sp>
        <p:nvSpPr>
          <p:cNvPr id="248" name="Title 1"/>
          <p:cNvSpPr txBox="1"/>
          <p:nvPr/>
        </p:nvSpPr>
        <p:spPr>
          <a:xfrm>
            <a:off x="393700" y="3797986"/>
            <a:ext cx="8426354" cy="2631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defRPr b="1" sz="3600">
                <a:solidFill>
                  <a:schemeClr val="accent1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itle 1"/>
          <p:cNvSpPr txBox="1"/>
          <p:nvPr>
            <p:ph type="title"/>
          </p:nvPr>
        </p:nvSpPr>
        <p:spPr>
          <a:xfrm>
            <a:off x="275712" y="1729333"/>
            <a:ext cx="9044866" cy="2631019"/>
          </a:xfrm>
          <a:prstGeom prst="rect">
            <a:avLst/>
          </a:prstGeom>
        </p:spPr>
        <p:txBody>
          <a:bodyPr/>
          <a:lstStyle/>
          <a:p>
            <a:pPr defTabSz="438911">
              <a:defRPr b="1" sz="3455"/>
            </a:pPr>
            <a:r>
              <a:t>Questions?</a:t>
            </a:r>
          </a:p>
          <a:p>
            <a:pPr defTabSz="438911">
              <a:defRPr b="1" sz="3455"/>
            </a:pPr>
            <a:r>
              <a:t>Pick up a card with the QR code to download the FmPro Clipboard Explorer.</a:t>
            </a:r>
          </a:p>
          <a:p>
            <a:pPr defTabSz="438911">
              <a:defRPr b="1" sz="3455">
                <a:solidFill>
                  <a:srgbClr val="0433FF"/>
                </a:solidFill>
              </a:defRPr>
            </a:pPr>
            <a:r>
              <a:rPr>
                <a:uFill>
                  <a:solidFill>
                    <a:srgbClr val="99CA3C"/>
                  </a:solidFill>
                </a:uFill>
                <a:hlinkClick r:id="rId2" invalidUrl="" action="" tgtFrame="" tooltip="" history="1" highlightClick="0" endSnd="0"/>
              </a:rPr>
              <a:t>https://www.fmpromigrator.com/downloads/demo_software/index.html#fce</a:t>
            </a:r>
          </a:p>
        </p:txBody>
      </p:sp>
      <p:sp>
        <p:nvSpPr>
          <p:cNvPr id="251" name="Title 1"/>
          <p:cNvSpPr txBox="1"/>
          <p:nvPr/>
        </p:nvSpPr>
        <p:spPr>
          <a:xfrm>
            <a:off x="378951" y="4417418"/>
            <a:ext cx="8426355" cy="2631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defTabSz="438911">
              <a:defRPr b="1" sz="3455">
                <a:solidFill>
                  <a:schemeClr val="accent1"/>
                </a:solidFill>
              </a:defRPr>
            </a:pPr>
            <a:r>
              <a:t>Contact Info:</a:t>
            </a:r>
          </a:p>
          <a:p>
            <a:pPr defTabSz="438911">
              <a:defRPr b="1" sz="3455">
                <a:solidFill>
                  <a:schemeClr val="accent1"/>
                </a:solidFill>
              </a:defRPr>
            </a:pPr>
          </a:p>
          <a:p>
            <a:pPr defTabSz="438911">
              <a:defRPr b="1" sz="3455">
                <a:solidFill>
                  <a:schemeClr val="accent1"/>
                </a:solidFill>
              </a:defRPr>
            </a:pPr>
            <a:r>
              <a:t>David Simpson</a:t>
            </a:r>
          </a:p>
          <a:p>
            <a:pPr defTabSz="438911">
              <a:defRPr b="1" sz="3455">
                <a:solidFill>
                  <a:schemeClr val="accent1"/>
                </a:solidFill>
              </a:defRPr>
            </a:pPr>
            <a:r>
              <a:rPr u="sng">
                <a:solidFill>
                  <a:srgbClr val="99CA3C"/>
                </a:solidFill>
                <a:uFill>
                  <a:solidFill>
                    <a:srgbClr val="99CA3C"/>
                  </a:solidFill>
                </a:uFill>
                <a:hlinkClick r:id="rId3" invalidUrl="" action="" tgtFrame="" tooltip="" history="1" highlightClick="0" endSnd="0"/>
              </a:rPr>
              <a:t>www.FmProMigrator.com</a:t>
            </a:r>
          </a:p>
        </p:txBody>
      </p:sp>
      <p:pic>
        <p:nvPicPr>
          <p:cNvPr id="252" name="FCE_Fmig_2sided-business_card101_removedFREE_05.pdf" descr="FCE_Fmig_2sided-business_card101_removedFREE_05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95800" y="125995"/>
            <a:ext cx="3200400" cy="1828801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Facet">
  <a:themeElements>
    <a:clrScheme name="Face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0000FF"/>
      </a:hlink>
      <a:folHlink>
        <a:srgbClr val="FF00FF"/>
      </a:folHlink>
    </a:clrScheme>
    <a:fontScheme name="Facet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3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Facet">
  <a:themeElements>
    <a:clrScheme name="Face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0000FF"/>
      </a:hlink>
      <a:folHlink>
        <a:srgbClr val="FF00FF"/>
      </a:folHlink>
    </a:clrScheme>
    <a:fontScheme name="Facet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3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